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5"/>
  </p:notesMasterIdLst>
  <p:sldIdLst>
    <p:sldId id="282" r:id="rId2"/>
    <p:sldId id="279" r:id="rId3"/>
    <p:sldId id="271" r:id="rId4"/>
    <p:sldId id="273" r:id="rId5"/>
    <p:sldId id="275" r:id="rId6"/>
    <p:sldId id="281" r:id="rId7"/>
    <p:sldId id="284" r:id="rId8"/>
    <p:sldId id="285" r:id="rId9"/>
    <p:sldId id="287" r:id="rId10"/>
    <p:sldId id="289" r:id="rId11"/>
    <p:sldId id="288" r:id="rId12"/>
    <p:sldId id="290" r:id="rId13"/>
    <p:sldId id="283" r:id="rId14"/>
  </p:sldIdLst>
  <p:sldSz cx="9144000" cy="6858000" type="screen4x3"/>
  <p:notesSz cx="6954838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.beigi" initials="a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108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3763" cy="465455"/>
          </a:xfrm>
          <a:prstGeom prst="rect">
            <a:avLst/>
          </a:prstGeom>
        </p:spPr>
        <p:txBody>
          <a:bodyPr vert="horz" lIns="92930" tIns="46465" rIns="92930" bIns="4646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39466" y="0"/>
            <a:ext cx="3013763" cy="465455"/>
          </a:xfrm>
          <a:prstGeom prst="rect">
            <a:avLst/>
          </a:prstGeom>
        </p:spPr>
        <p:txBody>
          <a:bodyPr vert="horz" lIns="92930" tIns="46465" rIns="92930" bIns="46465" rtlCol="0"/>
          <a:lstStyle>
            <a:lvl1pPr algn="r">
              <a:defRPr sz="1200"/>
            </a:lvl1pPr>
          </a:lstStyle>
          <a:p>
            <a:fld id="{CA903CCE-050B-428F-B7C4-11ACB33FAE98}" type="datetimeFigureOut">
              <a:rPr lang="en-US" smtClean="0"/>
              <a:pPr/>
              <a:t>12/23/2019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50938" y="698500"/>
            <a:ext cx="4652962" cy="34909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930" tIns="46465" rIns="92930" bIns="46465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5484" y="4421823"/>
            <a:ext cx="5563870" cy="4189095"/>
          </a:xfrm>
          <a:prstGeom prst="rect">
            <a:avLst/>
          </a:prstGeom>
        </p:spPr>
        <p:txBody>
          <a:bodyPr vert="horz" lIns="92930" tIns="46465" rIns="92930" bIns="46465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029"/>
            <a:ext cx="3013763" cy="465455"/>
          </a:xfrm>
          <a:prstGeom prst="rect">
            <a:avLst/>
          </a:prstGeom>
        </p:spPr>
        <p:txBody>
          <a:bodyPr vert="horz" lIns="92930" tIns="46465" rIns="92930" bIns="4646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39466" y="8842029"/>
            <a:ext cx="3013763" cy="465455"/>
          </a:xfrm>
          <a:prstGeom prst="rect">
            <a:avLst/>
          </a:prstGeom>
        </p:spPr>
        <p:txBody>
          <a:bodyPr vert="horz" lIns="92930" tIns="46465" rIns="92930" bIns="46465" rtlCol="0" anchor="b"/>
          <a:lstStyle>
            <a:lvl1pPr algn="r">
              <a:defRPr sz="1200"/>
            </a:lvl1pPr>
          </a:lstStyle>
          <a:p>
            <a:fld id="{822D20FC-E4B8-4DD9-BE7B-0E7CBFDBEAE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46124-6C6E-4B84-8C01-BF865A606E1C}" type="datetimeFigureOut">
              <a:rPr lang="en-US" smtClean="0"/>
              <a:pPr/>
              <a:t>12/23/2019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9EBBB-A20E-4D23-AAAC-C5B47CEC1B7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73872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46124-6C6E-4B84-8C01-BF865A606E1C}" type="datetimeFigureOut">
              <a:rPr lang="en-US" smtClean="0"/>
              <a:pPr/>
              <a:t>12/23/2019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9EBBB-A20E-4D23-AAAC-C5B47CEC1B7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46982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46124-6C6E-4B84-8C01-BF865A606E1C}" type="datetimeFigureOut">
              <a:rPr lang="en-US" smtClean="0"/>
              <a:pPr/>
              <a:t>12/23/2019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9EBBB-A20E-4D23-AAAC-C5B47CEC1B7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462283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46124-6C6E-4B84-8C01-BF865A606E1C}" type="datetimeFigureOut">
              <a:rPr lang="en-US" smtClean="0"/>
              <a:pPr/>
              <a:t>12/23/2019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9EBBB-A20E-4D23-AAAC-C5B47CEC1B7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279495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46124-6C6E-4B84-8C01-BF865A606E1C}" type="datetimeFigureOut">
              <a:rPr lang="en-US" smtClean="0"/>
              <a:pPr/>
              <a:t>12/23/2019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9EBBB-A20E-4D23-AAAC-C5B47CEC1B7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7457448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46124-6C6E-4B84-8C01-BF865A606E1C}" type="datetimeFigureOut">
              <a:rPr lang="en-US" smtClean="0"/>
              <a:pPr/>
              <a:t>12/23/2019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9EBBB-A20E-4D23-AAAC-C5B47CEC1B7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692046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46124-6C6E-4B84-8C01-BF865A606E1C}" type="datetimeFigureOut">
              <a:rPr lang="en-US" smtClean="0"/>
              <a:pPr/>
              <a:t>12/23/2019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9EBBB-A20E-4D23-AAAC-C5B47CEC1B7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999576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46124-6C6E-4B84-8C01-BF865A606E1C}" type="datetimeFigureOut">
              <a:rPr lang="en-US" smtClean="0"/>
              <a:pPr/>
              <a:t>12/23/2019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9EBBB-A20E-4D23-AAAC-C5B47CEC1B7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48120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46124-6C6E-4B84-8C01-BF865A606E1C}" type="datetimeFigureOut">
              <a:rPr lang="en-US" smtClean="0"/>
              <a:pPr/>
              <a:t>12/23/2019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9EBBB-A20E-4D23-AAAC-C5B47CEC1B7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99661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46124-6C6E-4B84-8C01-BF865A606E1C}" type="datetimeFigureOut">
              <a:rPr lang="en-US" smtClean="0"/>
              <a:pPr/>
              <a:t>12/23/2019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9EBBB-A20E-4D23-AAAC-C5B47CEC1B7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69668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46124-6C6E-4B84-8C01-BF865A606E1C}" type="datetimeFigureOut">
              <a:rPr lang="en-US" smtClean="0"/>
              <a:pPr/>
              <a:t>12/23/2019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9EBBB-A20E-4D23-AAAC-C5B47CEC1B7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4174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46124-6C6E-4B84-8C01-BF865A606E1C}" type="datetimeFigureOut">
              <a:rPr lang="en-US" smtClean="0"/>
              <a:pPr/>
              <a:t>12/23/2019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9EBBB-A20E-4D23-AAAC-C5B47CEC1B7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7154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46124-6C6E-4B84-8C01-BF865A606E1C}" type="datetimeFigureOut">
              <a:rPr lang="en-US" smtClean="0"/>
              <a:pPr/>
              <a:t>12/23/2019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9EBBB-A20E-4D23-AAAC-C5B47CEC1B7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80233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46124-6C6E-4B84-8C01-BF865A606E1C}" type="datetimeFigureOut">
              <a:rPr lang="en-US" smtClean="0"/>
              <a:pPr/>
              <a:t>12/23/2019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9EBBB-A20E-4D23-AAAC-C5B47CEC1B7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88630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46124-6C6E-4B84-8C01-BF865A606E1C}" type="datetimeFigureOut">
              <a:rPr lang="en-US" smtClean="0"/>
              <a:pPr/>
              <a:t>12/23/2019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9EBBB-A20E-4D23-AAAC-C5B47CEC1B7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26052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46124-6C6E-4B84-8C01-BF865A606E1C}" type="datetimeFigureOut">
              <a:rPr lang="en-US" smtClean="0"/>
              <a:pPr/>
              <a:t>12/23/2019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9EBBB-A20E-4D23-AAAC-C5B47CEC1B7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64427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546124-6C6E-4B84-8C01-BF865A606E1C}" type="datetimeFigureOut">
              <a:rPr lang="en-US" smtClean="0"/>
              <a:pPr/>
              <a:t>12/23/2019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1DD9EBBB-A20E-4D23-AAAC-C5B47CEC1B7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3991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96" r:id="rId12"/>
    <p:sldLayoutId id="2147483697" r:id="rId13"/>
    <p:sldLayoutId id="2147483698" r:id="rId14"/>
    <p:sldLayoutId id="2147483699" r:id="rId15"/>
    <p:sldLayoutId id="2147483700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592" y="1700808"/>
            <a:ext cx="6336513" cy="29031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872797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5696" y="1669947"/>
            <a:ext cx="5184576" cy="3415237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</p:spTree>
    <p:extLst>
      <p:ext uri="{BB962C8B-B14F-4D97-AF65-F5344CB8AC3E}">
        <p14:creationId xmlns:p14="http://schemas.microsoft.com/office/powerpoint/2010/main" val="22441593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608" y="908720"/>
            <a:ext cx="5472608" cy="515112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  <p:extLst>
      <p:ext uri="{BB962C8B-B14F-4D97-AF65-F5344CB8AC3E}">
        <p14:creationId xmlns:p14="http://schemas.microsoft.com/office/powerpoint/2010/main" val="257968198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7624" y="1268760"/>
            <a:ext cx="4902274" cy="4824536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</p:spTree>
    <p:extLst>
      <p:ext uri="{BB962C8B-B14F-4D97-AF65-F5344CB8AC3E}">
        <p14:creationId xmlns:p14="http://schemas.microsoft.com/office/powerpoint/2010/main" val="260518353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DSC04198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91580" y="1647034"/>
            <a:ext cx="6336704" cy="4968552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5" name="Rectangle 4"/>
          <p:cNvSpPr/>
          <p:nvPr/>
        </p:nvSpPr>
        <p:spPr>
          <a:xfrm>
            <a:off x="1115616" y="548680"/>
            <a:ext cx="5688632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fa-IR" sz="2400" dirty="0">
                <a:solidFill>
                  <a:srgbClr val="0070C0"/>
                </a:solidFill>
                <a:cs typeface="2  Titr" pitchFamily="2" charset="-78"/>
              </a:rPr>
              <a:t>امید واریم خداوند همه ما را در زمره خادمان به ساحت مقدس قرآن کریم و اهل بیت</a:t>
            </a:r>
            <a:r>
              <a:rPr lang="fa-IR" sz="1600" dirty="0">
                <a:solidFill>
                  <a:srgbClr val="0070C0"/>
                </a:solidFill>
                <a:cs typeface="2  Titr" pitchFamily="2" charset="-78"/>
              </a:rPr>
              <a:t> (ع) </a:t>
            </a:r>
            <a:r>
              <a:rPr lang="fa-IR" sz="2400" dirty="0">
                <a:solidFill>
                  <a:srgbClr val="0070C0"/>
                </a:solidFill>
                <a:cs typeface="2  Titr" pitchFamily="2" charset="-78"/>
              </a:rPr>
              <a:t>قرار دهد.</a:t>
            </a:r>
            <a:r>
              <a:rPr lang="fa-IR" dirty="0">
                <a:solidFill>
                  <a:srgbClr val="0070C0"/>
                </a:solidFill>
                <a:cs typeface="2  Titr" pitchFamily="2" charset="-78"/>
              </a:rPr>
              <a:t/>
            </a:r>
            <a:br>
              <a:rPr lang="fa-IR" dirty="0">
                <a:solidFill>
                  <a:srgbClr val="0070C0"/>
                </a:solidFill>
                <a:cs typeface="2  Titr" pitchFamily="2" charset="-78"/>
              </a:rPr>
            </a:br>
            <a:r>
              <a:rPr lang="fa-IR" dirty="0">
                <a:solidFill>
                  <a:srgbClr val="00B050"/>
                </a:solidFill>
                <a:cs typeface="2  Titr" pitchFamily="2" charset="-78"/>
              </a:rPr>
              <a:t>                                                                             </a:t>
            </a:r>
            <a:r>
              <a:rPr lang="en-US" dirty="0" smtClean="0">
                <a:solidFill>
                  <a:srgbClr val="00B050"/>
                </a:solidFill>
                <a:cs typeface="2  Titr" pitchFamily="2" charset="-78"/>
              </a:rPr>
              <a:t>               </a:t>
            </a:r>
            <a:r>
              <a:rPr lang="fa-IR" dirty="0" smtClean="0">
                <a:solidFill>
                  <a:srgbClr val="00B050"/>
                </a:solidFill>
                <a:cs typeface="2  Titr" pitchFamily="2" charset="-78"/>
              </a:rPr>
              <a:t>     </a:t>
            </a:r>
            <a:r>
              <a:rPr lang="fa-IR" dirty="0">
                <a:solidFill>
                  <a:srgbClr val="00B050"/>
                </a:solidFill>
                <a:cs typeface="2  Titr" pitchFamily="2" charset="-78"/>
              </a:rPr>
              <a:t>انشاء الله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47571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3" y="775642"/>
            <a:ext cx="4955366" cy="5605686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  <p:extLst>
      <p:ext uri="{BB962C8B-B14F-4D97-AF65-F5344CB8AC3E}">
        <p14:creationId xmlns:p14="http://schemas.microsoft.com/office/powerpoint/2010/main" val="28613474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616" y="908720"/>
            <a:ext cx="5832647" cy="5832647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548640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332656"/>
            <a:ext cx="6096000" cy="5904656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  <p:extLst>
      <p:ext uri="{BB962C8B-B14F-4D97-AF65-F5344CB8AC3E}">
        <p14:creationId xmlns:p14="http://schemas.microsoft.com/office/powerpoint/2010/main" val="135387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1640" y="1124744"/>
            <a:ext cx="5472608" cy="4351838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2162233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7664" y="1124744"/>
            <a:ext cx="4282777" cy="5084873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  <p:extLst>
      <p:ext uri="{BB962C8B-B14F-4D97-AF65-F5344CB8AC3E}">
        <p14:creationId xmlns:p14="http://schemas.microsoft.com/office/powerpoint/2010/main" val="2350249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1680" y="1328766"/>
            <a:ext cx="4051895" cy="4764530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6859991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476672"/>
            <a:ext cx="6507218" cy="612068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40096146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592" y="980728"/>
            <a:ext cx="5688632" cy="52565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053488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864</TotalTime>
  <Words>23</Words>
  <Application>Microsoft Office PowerPoint</Application>
  <PresentationFormat>On-screen Show (4:3)</PresentationFormat>
  <Paragraphs>1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2  Titr</vt:lpstr>
      <vt:lpstr>Arial</vt:lpstr>
      <vt:lpstr>Calibri</vt:lpstr>
      <vt:lpstr>Trebuchet MS</vt:lpstr>
      <vt:lpstr>Wingdings 3</vt:lpstr>
      <vt:lpstr>Facet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www.AsanDownload.com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a.beigi</dc:creator>
  <cp:lastModifiedBy>Aghdas Beigi</cp:lastModifiedBy>
  <cp:revision>85</cp:revision>
  <cp:lastPrinted>2018-12-16T07:19:06Z</cp:lastPrinted>
  <dcterms:created xsi:type="dcterms:W3CDTF">2013-12-15T06:55:26Z</dcterms:created>
  <dcterms:modified xsi:type="dcterms:W3CDTF">2019-12-23T07:41:22Z</dcterms:modified>
</cp:coreProperties>
</file>